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3140968"/>
            <a:ext cx="11963400" cy="5688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6805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77650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284984"/>
            <a:ext cx="373380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95375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252661"/>
            <a:ext cx="9248775" cy="6605339"/>
            <a:chOff x="1199456" y="116632"/>
            <a:chExt cx="9248775" cy="66053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116632"/>
              <a:ext cx="7286625" cy="4076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4293096"/>
              <a:ext cx="9248775" cy="2428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412776"/>
            <a:ext cx="841057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412776"/>
            <a:ext cx="693420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10975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2905125"/>
            <a:ext cx="382905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43472" y="195907"/>
            <a:ext cx="7105650" cy="6662093"/>
            <a:chOff x="1127448" y="1559"/>
            <a:chExt cx="7105650" cy="666209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1559"/>
              <a:ext cx="6981825" cy="3457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3463252"/>
              <a:ext cx="7105650" cy="3200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591925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3907185"/>
            <a:ext cx="2920672" cy="2721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775520" y="1412776"/>
            <a:ext cx="7543800" cy="4968180"/>
            <a:chOff x="1172890" y="1340768"/>
            <a:chExt cx="7543800" cy="49681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72890" y="1340768"/>
              <a:ext cx="7543800" cy="41243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5661248"/>
              <a:ext cx="2714625" cy="647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268760"/>
            <a:ext cx="6438900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34775" cy="2667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2202" y="3429000"/>
            <a:ext cx="5495925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80" y="1772816"/>
            <a:ext cx="5153026" cy="2657966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377305" y="836712"/>
            <a:ext cx="5438775" cy="5701085"/>
            <a:chOff x="1415480" y="549572"/>
            <a:chExt cx="5438775" cy="570108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5480" y="549572"/>
              <a:ext cx="5438775" cy="46863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15480" y="5517232"/>
              <a:ext cx="3714750" cy="7334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39416" y="1484784"/>
            <a:ext cx="9715500" cy="4627215"/>
            <a:chOff x="551384" y="1268760"/>
            <a:chExt cx="9715500" cy="46272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1384" y="1268760"/>
              <a:ext cx="9715500" cy="2009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3429000"/>
              <a:ext cx="5819775" cy="24669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2026-01-15T03:41:30Z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